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7" r:id="rId3"/>
    <p:sldId id="294" r:id="rId4"/>
    <p:sldId id="289" r:id="rId5"/>
    <p:sldId id="293" r:id="rId6"/>
    <p:sldId id="295" r:id="rId7"/>
    <p:sldId id="297" r:id="rId8"/>
    <p:sldId id="298" r:id="rId9"/>
    <p:sldId id="299" r:id="rId10"/>
    <p:sldId id="300" r:id="rId11"/>
    <p:sldId id="301" r:id="rId12"/>
    <p:sldId id="292" r:id="rId13"/>
    <p:sldId id="291" r:id="rId14"/>
    <p:sldId id="283" r:id="rId15"/>
    <p:sldId id="284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112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2" Type="http://schemas.openxmlformats.org/officeDocument/2006/relationships/image" Target="../media/image111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5" Type="http://schemas.openxmlformats.org/officeDocument/2006/relationships/image" Target="../media/image114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13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13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6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60.png"/><Relationship Id="rId5" Type="http://schemas.openxmlformats.org/officeDocument/2006/relationships/image" Target="../media/image111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8.png"/><Relationship Id="rId9" Type="http://schemas.openxmlformats.org/officeDocument/2006/relationships/image" Target="../media/image115.png"/><Relationship Id="rId14" Type="http://schemas.openxmlformats.org/officeDocument/2006/relationships/image" Target="../media/image1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0.png"/><Relationship Id="rId7" Type="http://schemas.openxmlformats.org/officeDocument/2006/relationships/image" Target="../media/image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8.png"/><Relationship Id="rId10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6.png"/><Relationship Id="rId39" Type="http://schemas.openxmlformats.org/officeDocument/2006/relationships/image" Target="../media/image17.png"/><Relationship Id="rId21" Type="http://schemas.openxmlformats.org/officeDocument/2006/relationships/image" Target="../media/image42.png"/><Relationship Id="rId34" Type="http://schemas.openxmlformats.org/officeDocument/2006/relationships/image" Target="../media/image5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8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15.png"/><Relationship Id="rId28" Type="http://schemas.openxmlformats.org/officeDocument/2006/relationships/image" Target="../media/image48.png"/><Relationship Id="rId36" Type="http://schemas.openxmlformats.org/officeDocument/2006/relationships/image" Target="../media/image55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4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14.png"/><Relationship Id="rId39" Type="http://schemas.openxmlformats.org/officeDocument/2006/relationships/image" Target="../media/image98.png"/><Relationship Id="rId21" Type="http://schemas.openxmlformats.org/officeDocument/2006/relationships/image" Target="../media/image82.png"/><Relationship Id="rId34" Type="http://schemas.openxmlformats.org/officeDocument/2006/relationships/image" Target="../media/image13.png"/><Relationship Id="rId42" Type="http://schemas.openxmlformats.org/officeDocument/2006/relationships/image" Target="../media/image12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89.png"/><Relationship Id="rId41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2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8.png"/><Relationship Id="rId36" Type="http://schemas.openxmlformats.org/officeDocument/2006/relationships/image" Target="../media/image95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4.png"/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3.png"/><Relationship Id="rId38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4.png"/><Relationship Id="rId4" Type="http://schemas.openxmlformats.org/officeDocument/2006/relationships/image" Target="../media/image103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1.png"/><Relationship Id="rId3" Type="http://schemas.openxmlformats.org/officeDocument/2006/relationships/image" Target="../media/image112.png"/><Relationship Id="rId21" Type="http://schemas.openxmlformats.org/officeDocument/2006/relationships/image" Target="../media/image129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3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32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1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0.png"/><Relationship Id="rId27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7252B0-9E90-9F0E-F75C-F89F952A5938}"/>
              </a:ext>
            </a:extLst>
          </p:cNvPr>
          <p:cNvGrpSpPr/>
          <p:nvPr/>
        </p:nvGrpSpPr>
        <p:grpSpPr>
          <a:xfrm>
            <a:off x="2413782" y="1093155"/>
            <a:ext cx="2277532" cy="1697669"/>
            <a:chOff x="2590801" y="1197930"/>
            <a:chExt cx="2277532" cy="1697669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98E8233B-5C7B-F1A1-8EE3-041C6E4E4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486"/>
            <a:stretch/>
          </p:blipFill>
          <p:spPr bwMode="auto">
            <a:xfrm>
              <a:off x="2590801" y="1197930"/>
              <a:ext cx="982605" cy="169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B8082F1-364D-64AD-9CB4-7F94C1D9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406" y="1462112"/>
              <a:ext cx="1294927" cy="10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009BC7A-0CD0-29E4-2FAB-C742D302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29" y="2611462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9FF441B-35F4-6F68-1BFA-26A606EC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57" y="4274837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C61B42-157D-76D9-26E0-3043A1617473}"/>
              </a:ext>
            </a:extLst>
          </p:cNvPr>
          <p:cNvSpPr/>
          <p:nvPr/>
        </p:nvSpPr>
        <p:spPr>
          <a:xfrm>
            <a:off x="3479139" y="37323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1565-5DBB-709A-C4F5-0CACD6DB50FA}"/>
              </a:ext>
            </a:extLst>
          </p:cNvPr>
          <p:cNvSpPr/>
          <p:nvPr/>
        </p:nvSpPr>
        <p:spPr>
          <a:xfrm>
            <a:off x="3479139" y="539861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2E90452C-807E-CFE9-F182-8AD7FA157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25" y="2478822"/>
            <a:ext cx="2323364" cy="1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66D1938F-264E-E968-3FFA-73078150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64" y="3790260"/>
            <a:ext cx="2323364" cy="1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5651EF60-9CC3-51DD-EEAA-19B25A0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09" y="5105581"/>
            <a:ext cx="2323364" cy="1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06BEB1-C39C-6D39-B5F0-16FB312E5A76}"/>
              </a:ext>
            </a:extLst>
          </p:cNvPr>
          <p:cNvSpPr/>
          <p:nvPr/>
        </p:nvSpPr>
        <p:spPr>
          <a:xfrm>
            <a:off x="8038867" y="3610566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AB0795-2FB3-419B-8E32-A577D3F00394}"/>
              </a:ext>
            </a:extLst>
          </p:cNvPr>
          <p:cNvSpPr/>
          <p:nvPr/>
        </p:nvSpPr>
        <p:spPr>
          <a:xfrm>
            <a:off x="8060110" y="493519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AFD11-D138-EF48-7666-24F3CF06E1B4}"/>
              </a:ext>
            </a:extLst>
          </p:cNvPr>
          <p:cNvSpPr/>
          <p:nvPr/>
        </p:nvSpPr>
        <p:spPr>
          <a:xfrm>
            <a:off x="8038867" y="6253367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2907F7F-38F5-A1A1-CF21-BB6CFC96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78" y="2360987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9974DA8-20F1-13E9-7FD6-9C8816A8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239" y="3694329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65EB3FA-5D83-3F8D-7F56-EB9486B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587" y="5049834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9A4E93-022C-B24A-B286-D9AB2E03DC1C}"/>
              </a:ext>
            </a:extLst>
          </p:cNvPr>
          <p:cNvSpPr/>
          <p:nvPr/>
        </p:nvSpPr>
        <p:spPr>
          <a:xfrm>
            <a:off x="10609940" y="353425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3F2DFC-87CD-B484-FECD-81AEA2577C45}"/>
              </a:ext>
            </a:extLst>
          </p:cNvPr>
          <p:cNvSpPr/>
          <p:nvPr/>
        </p:nvSpPr>
        <p:spPr>
          <a:xfrm>
            <a:off x="10601303" y="485965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613262" y="6219074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36D276-D6F9-9C34-46F4-B7E566ED8EBF}"/>
              </a:ext>
            </a:extLst>
          </p:cNvPr>
          <p:cNvGrpSpPr/>
          <p:nvPr/>
        </p:nvGrpSpPr>
        <p:grpSpPr>
          <a:xfrm>
            <a:off x="6187489" y="2402980"/>
            <a:ext cx="3060412" cy="2394982"/>
            <a:chOff x="6187489" y="2402980"/>
            <a:chExt cx="3060412" cy="23949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6FAD687-B2A4-6828-9C1D-F444F741C82C}"/>
                </a:ext>
              </a:extLst>
            </p:cNvPr>
            <p:cNvGrpSpPr/>
            <p:nvPr/>
          </p:nvGrpSpPr>
          <p:grpSpPr>
            <a:xfrm>
              <a:off x="6193546" y="2402980"/>
              <a:ext cx="3054355" cy="2290516"/>
              <a:chOff x="6193546" y="2402980"/>
              <a:chExt cx="3054355" cy="229051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14C7292-7B6B-A80C-8FD2-4A9E92D12A70}"/>
                  </a:ext>
                </a:extLst>
              </p:cNvPr>
              <p:cNvGrpSpPr/>
              <p:nvPr/>
            </p:nvGrpSpPr>
            <p:grpSpPr>
              <a:xfrm>
                <a:off x="6212627" y="2402980"/>
                <a:ext cx="3035274" cy="2216442"/>
                <a:chOff x="6283284" y="2353800"/>
                <a:chExt cx="3035274" cy="221644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A3E7E17-EA29-1EA8-2C6C-65A8D26A3E8C}"/>
                    </a:ext>
                  </a:extLst>
                </p:cNvPr>
                <p:cNvGrpSpPr/>
                <p:nvPr/>
              </p:nvGrpSpPr>
              <p:grpSpPr>
                <a:xfrm>
                  <a:off x="6283284" y="2353800"/>
                  <a:ext cx="3024581" cy="2139494"/>
                  <a:chOff x="6283284" y="2353800"/>
                  <a:chExt cx="3024581" cy="2139494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EAA5A746-D7CD-B6CA-0E07-84F6F40C4559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0" cy="2071402"/>
                    <a:chOff x="6271818" y="2556915"/>
                    <a:chExt cx="3024580" cy="2071402"/>
                  </a:xfrm>
                </p:grpSpPr>
                <p:pic>
                  <p:nvPicPr>
                    <p:cNvPr id="4100" name="Picture 4">
                      <a:extLst>
                        <a:ext uri="{FF2B5EF4-FFF2-40B4-BE49-F238E27FC236}">
                          <a16:creationId xmlns:a16="http://schemas.microsoft.com/office/drawing/2014/main" id="{B34C4F9C-C442-F47A-F01B-9F653CD733B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818" y="2556915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644D4B82-4BBA-3426-6785-8FAC6D1FB11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818" y="2626352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8" name="Picture 14">
                    <a:extLst>
                      <a:ext uri="{FF2B5EF4-FFF2-40B4-BE49-F238E27FC236}">
                        <a16:creationId xmlns:a16="http://schemas.microsoft.com/office/drawing/2014/main" id="{1B30CE70-51BE-1CD8-7B9C-7790AC746A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83284" y="2491328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9576D98-ED3F-7624-8622-AA64DEE4C1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7" y="2568276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E40871B5-B382-3AB6-1D85-9717C307AD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3546" y="2691531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914DA063-9329-6CEB-9AC7-92DEB2341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489" y="2795997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B09278-EA21-9615-2264-B025434ABC5C}"/>
              </a:ext>
            </a:extLst>
          </p:cNvPr>
          <p:cNvGrpSpPr/>
          <p:nvPr/>
        </p:nvGrpSpPr>
        <p:grpSpPr>
          <a:xfrm>
            <a:off x="9046287" y="4469914"/>
            <a:ext cx="3049998" cy="2381464"/>
            <a:chOff x="9046287" y="4469914"/>
            <a:chExt cx="3049998" cy="238146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514689-4BBE-3CAF-F1E4-F0C387E307F5}"/>
                </a:ext>
              </a:extLst>
            </p:cNvPr>
            <p:cNvGrpSpPr/>
            <p:nvPr/>
          </p:nvGrpSpPr>
          <p:grpSpPr>
            <a:xfrm>
              <a:off x="9050922" y="4469914"/>
              <a:ext cx="3045363" cy="2288802"/>
              <a:chOff x="9129433" y="4538878"/>
              <a:chExt cx="3045363" cy="22888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9A23B08-F81B-7E9E-E77B-61CCEF874F4B}"/>
                  </a:ext>
                </a:extLst>
              </p:cNvPr>
              <p:cNvGrpSpPr/>
              <p:nvPr/>
            </p:nvGrpSpPr>
            <p:grpSpPr>
              <a:xfrm>
                <a:off x="9135490" y="4538878"/>
                <a:ext cx="3039306" cy="2224103"/>
                <a:chOff x="9114707" y="4572706"/>
                <a:chExt cx="3039306" cy="222410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1A77CF3-00EC-DDD8-8277-C9D1BD4CBFF1}"/>
                    </a:ext>
                  </a:extLst>
                </p:cNvPr>
                <p:cNvGrpSpPr/>
                <p:nvPr/>
              </p:nvGrpSpPr>
              <p:grpSpPr>
                <a:xfrm>
                  <a:off x="9116673" y="4572706"/>
                  <a:ext cx="3037340" cy="2158312"/>
                  <a:chOff x="9116673" y="4572706"/>
                  <a:chExt cx="3037340" cy="215831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C97FD809-4A2C-4D98-965C-EC8EE2AA9F49}"/>
                      </a:ext>
                    </a:extLst>
                  </p:cNvPr>
                  <p:cNvGrpSpPr/>
                  <p:nvPr/>
                </p:nvGrpSpPr>
                <p:grpSpPr>
                  <a:xfrm>
                    <a:off x="9129432" y="4572706"/>
                    <a:ext cx="3024581" cy="2079870"/>
                    <a:chOff x="9147196" y="4683096"/>
                    <a:chExt cx="3024581" cy="2079870"/>
                  </a:xfrm>
                </p:grpSpPr>
                <p:pic>
                  <p:nvPicPr>
                    <p:cNvPr id="4106" name="Picture 10">
                      <a:extLst>
                        <a:ext uri="{FF2B5EF4-FFF2-40B4-BE49-F238E27FC236}">
                          <a16:creationId xmlns:a16="http://schemas.microsoft.com/office/drawing/2014/main" id="{D4869BC6-5E18-2E69-A32D-E582653D7E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47196" y="4683096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0" name="Picture 16">
                      <a:extLst>
                        <a:ext uri="{FF2B5EF4-FFF2-40B4-BE49-F238E27FC236}">
                          <a16:creationId xmlns:a16="http://schemas.microsoft.com/office/drawing/2014/main" id="{4D761069-70D0-A6C4-E770-E156F95F09C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47197" y="4761001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64FDF832-D2E0-0AFC-5C0B-2A6475A87C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6673" y="4729053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45A8E07C-E098-3D44-91DB-69D84D7007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4707" y="4794844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A00B5C5-7FC2-F506-51BE-C629DB60B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9433" y="482571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F1C4670-9BFF-733C-2E27-3C6F32ED6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287" y="4849413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14603</TotalTime>
  <Words>579</Words>
  <Application>Microsoft Office PowerPoint</Application>
  <PresentationFormat>Widescreen</PresentationFormat>
  <Paragraphs>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135</cp:revision>
  <dcterms:created xsi:type="dcterms:W3CDTF">2023-07-26T17:49:20Z</dcterms:created>
  <dcterms:modified xsi:type="dcterms:W3CDTF">2024-10-02T22:30:03Z</dcterms:modified>
</cp:coreProperties>
</file>